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6407" y="492566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89" y="702417"/>
            <a:ext cx="1905756" cy="12060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1106</cp:revision>
  <dcterms:created xsi:type="dcterms:W3CDTF">2020-10-19T16:39:39Z</dcterms:created>
  <dcterms:modified xsi:type="dcterms:W3CDTF">2023-07-20T11:42:48Z</dcterms:modified>
</cp:coreProperties>
</file>